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63" r:id="rId14"/>
    <p:sldId id="27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108" d="100"/>
          <a:sy n="108" d="100"/>
        </p:scale>
        <p:origin x="1504" y="6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5175437"/>
            <a:ext cx="7611177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3" y="29820"/>
            <a:ext cx="5064162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3" y="3123515"/>
            <a:ext cx="506416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3" y="29820"/>
            <a:ext cx="5064162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3" y="3123515"/>
            <a:ext cx="5064162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7944812" y="3039793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6840623" y="6222971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1942389" y="3039834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1681348" y="6223012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7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107438</TotalTime>
  <Words>554</Words>
  <Application>Microsoft Macintosh PowerPoint</Application>
  <PresentationFormat>Widescreen</PresentationFormat>
  <Paragraphs>79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1742</cp:revision>
  <dcterms:created xsi:type="dcterms:W3CDTF">2022-01-17T23:31:35Z</dcterms:created>
  <dcterms:modified xsi:type="dcterms:W3CDTF">2023-07-12T02:18:07Z</dcterms:modified>
</cp:coreProperties>
</file>